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ojet" id="{1F4405E5-E132-4EEA-9B1B-61F217A16630}">
          <p14:sldIdLst>
            <p14:sldId id="256"/>
          </p14:sldIdLst>
        </p14:section>
        <p14:section name="Accueil" id="{08015A9D-469B-47CE-AAE0-66DE98576727}">
          <p14:sldIdLst>
            <p14:sldId id="257"/>
            <p14:sldId id="258"/>
            <p14:sldId id="259"/>
          </p14:sldIdLst>
        </p14:section>
        <p14:section name="Evenements" id="{22FA7EFB-2A3B-48E7-A289-B346B8C23159}">
          <p14:sldIdLst>
            <p14:sldId id="260"/>
            <p14:sldId id="261"/>
          </p14:sldIdLst>
        </p14:section>
        <p14:section name="Infos utiles" id="{35E40966-EF2F-4123-99E2-5E45F3971A7E}">
          <p14:sldIdLst>
            <p14:sldId id="262"/>
          </p14:sldIdLst>
        </p14:section>
        <p14:section name="Ajout à prévoir ?" id="{FF4ADD78-B205-4951-AE8B-62F0E3DD8D55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FE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>
        <p:scale>
          <a:sx n="100" d="100"/>
          <a:sy n="100" d="100"/>
        </p:scale>
        <p:origin x="930" y="1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C47FAB-0127-C0F6-ED85-E0F453592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5722BF5-5D2A-34E0-1831-9C3B196B06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7B6CDE-9FE1-15A8-9EDE-3A812F123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0972E46-A8E4-4DC4-5D84-5F3618376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164241-DD58-BD82-927A-D54E24FA5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4416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7B9943-F8E4-076E-714B-E0F482D50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DF005E3-7EA5-55B5-BB27-E247F08B8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CEAC19-AC3E-BA85-D70C-8FEE1DD4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1250D8-892B-B38B-8B97-EAC5497D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5F3E846-3A85-64B2-9543-83527CBCC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1196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D7DBB11-FE72-1404-38A7-CBE9B5D47B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56551A8-F3AF-37AB-DC5E-D0ED0DE27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C9BB24-B23F-F4A4-27BF-745466F71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C88958-D982-BCEF-6DE4-37246BAF0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0324784-A6C8-3F64-BB75-2E3D67D6E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234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D7E4F0-B8F6-97EA-5103-99E7B2D2B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FD4AB0-6741-3F1B-00DA-83CF40876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45E2A8-3372-E4D4-EAC6-5C28D8A65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86640C-9CE3-8C27-42A4-DCD12068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81AEFAB-16BB-D9D0-ED06-9DF01108C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0613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73D038-C0AD-AA15-AD30-B54AD0497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387B60E-B1B9-3CF3-6D8E-C7F0E0CC3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280181-5931-4E74-4EA2-27F409918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2E27B5-4BAB-CD07-F28B-04B396EDF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A09DF4-BE63-ED7F-4CE9-90E74F321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647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CE068A-2FED-9389-A539-A107945D6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F241E81-5A51-92B9-D6D5-E9A0BE578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994CB1D-0C0F-BFD0-6BD8-17F65F222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A25CF03-3BB7-47F0-BEF0-47CD35B38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9471295-BB7B-4DAE-0215-6ABA669B8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02C006A-BA87-5EE9-12A0-593848FE3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4358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9E0C95-E16E-0088-236D-DC46A8330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84A47B8-B5CE-00CA-8BD2-3F44D6E42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78E51E3-DA38-6EF2-F9B5-086B15F458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50DE6AB-A19C-8976-B10C-5CBBCA4C50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F8C8100-3A9A-4950-3F80-94DF4F7E5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B1E8E03-21F2-01FB-CB95-BD33F2982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1B0A9C1-1BAE-61DC-4BCE-830A3938D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6F52EB0-F978-6633-4150-0F887914B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3638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0FCD44-64DE-9B72-7281-6A13E9B32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1202754-3B94-33EB-3F88-838DE6458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4B34970-1031-F830-CB4E-4920B2E2F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A4C6BD9-9E3D-8213-2826-3708F034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1419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33C3EC7-A8FB-6E7D-89CB-42A6B9DA2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002E99-D57C-FE29-7E18-AB5120480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38EFA18-8039-32A9-E9F0-182A9E336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1677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C63828-5F04-67E5-FD40-EE48D4C5A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9A7A61-E8F3-2608-D1E0-8886C0736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BA7C8C7-B345-538C-1FF4-0E20F856D1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5B41A83-679E-B142-38D3-DB4F42F6F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6AA4B1-5D14-8031-ADA3-BDA1328A4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CFF6CA0-04C4-1EB0-8C8E-41AA9D52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588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D24371-8AE1-8A52-9C2E-8147AF521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CF9CDD8-616F-0155-8C86-57A4595037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5B01E2A-88E4-4D05-E686-60D6F5636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803425-80E9-D0C5-5522-20B2C658E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955871D-C0EF-FD71-685C-5D6A676AF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6A8C91-6000-61EE-E5EB-5DA11F7B5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3454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8006DE9-A2C1-770C-2FDF-5245871D6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4CF39B7-60DF-6E70-BAE1-DF847DDE3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8184D1-4289-4D9B-81F4-D9C33B8E31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D0461-A044-496A-BB0B-3FB2EE60F500}" type="datetimeFigureOut">
              <a:rPr lang="fr-FR" smtClean="0"/>
              <a:t>19/08/2024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4AD55B-0661-ECC9-CA7C-E666239D20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FB5EB3-5EBE-FAF9-4075-30AC25560D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E62AD-689E-4AC4-BE12-22BEA1DD8B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3174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7C01B86A-94D2-726F-72AA-548F98B82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5D2F322-A2AC-B157-E097-A8ABE53461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162" y="1866361"/>
            <a:ext cx="8764259" cy="2447163"/>
          </a:xfrm>
          <a:prstGeom prst="rect">
            <a:avLst/>
          </a:prstGeom>
          <a:effectLst/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67F9D2ED-C16F-269C-572B-590540FF6334}"/>
              </a:ext>
            </a:extLst>
          </p:cNvPr>
          <p:cNvSpPr txBox="1"/>
          <p:nvPr/>
        </p:nvSpPr>
        <p:spPr>
          <a:xfrm>
            <a:off x="2" y="5000986"/>
            <a:ext cx="12191998" cy="11695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sz="7000" b="1" dirty="0">
                <a:ln w="57150">
                  <a:solidFill>
                    <a:srgbClr val="01FE01"/>
                  </a:solidFill>
                </a:ln>
                <a:solidFill>
                  <a:schemeClr val="bg1"/>
                </a:solidFill>
                <a:latin typeface="a Atmospheric" panose="02000503000000000000" pitchFamily="2" charset="0"/>
              </a:rPr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179351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D17A81F8-6A18-B908-88E8-BDB586D93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7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EC873A30-21C8-F072-72D2-2A5750192E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139" y="17355"/>
            <a:ext cx="3153464" cy="880513"/>
          </a:xfrm>
          <a:prstGeom prst="rect">
            <a:avLst/>
          </a:prstGeom>
          <a:effectLst/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2BD33D4-D32D-91F0-CAA9-801306887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567323" cy="6858000"/>
          </a:xfrm>
          <a:prstGeom prst="rect">
            <a:avLst/>
          </a:prstGeom>
        </p:spPr>
      </p:pic>
      <p:sp>
        <p:nvSpPr>
          <p:cNvPr id="13" name="Ellipse 12">
            <a:extLst>
              <a:ext uri="{FF2B5EF4-FFF2-40B4-BE49-F238E27FC236}">
                <a16:creationId xmlns:a16="http://schemas.microsoft.com/office/drawing/2014/main" id="{F5779124-1A01-44E1-80F3-7FA35D0B99FD}"/>
              </a:ext>
            </a:extLst>
          </p:cNvPr>
          <p:cNvSpPr/>
          <p:nvPr/>
        </p:nvSpPr>
        <p:spPr>
          <a:xfrm>
            <a:off x="2988386" y="656538"/>
            <a:ext cx="507289" cy="543200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Légende : flèche courbée encadrée à une bordure 13">
            <a:extLst>
              <a:ext uri="{FF2B5EF4-FFF2-40B4-BE49-F238E27FC236}">
                <a16:creationId xmlns:a16="http://schemas.microsoft.com/office/drawing/2014/main" id="{4A9BEAA6-AB7D-0FED-A5E0-0B4A88F7FFD4}"/>
              </a:ext>
            </a:extLst>
          </p:cNvPr>
          <p:cNvSpPr/>
          <p:nvPr/>
        </p:nvSpPr>
        <p:spPr>
          <a:xfrm>
            <a:off x="7645946" y="1199738"/>
            <a:ext cx="2945853" cy="78146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5161"/>
              <a:gd name="adj6" fmla="val -143370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Aptos" panose="020B0004020202020204" pitchFamily="34" charset="0"/>
              </a:rPr>
              <a:t>Supprimer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5C9450-5015-0612-325A-3811F64ECDA1}"/>
              </a:ext>
            </a:extLst>
          </p:cNvPr>
          <p:cNvSpPr/>
          <p:nvPr/>
        </p:nvSpPr>
        <p:spPr>
          <a:xfrm>
            <a:off x="2924175" y="1476375"/>
            <a:ext cx="2486025" cy="38942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0C2AE3F7-E231-F9E4-0609-AE2428801D70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5410200" y="1657350"/>
            <a:ext cx="2000250" cy="1373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égende : flèche courbée encadrée à une bordure 18">
            <a:extLst>
              <a:ext uri="{FF2B5EF4-FFF2-40B4-BE49-F238E27FC236}">
                <a16:creationId xmlns:a16="http://schemas.microsoft.com/office/drawing/2014/main" id="{41D58F40-DDBF-6B12-D9C7-8E5C5D0BD758}"/>
              </a:ext>
            </a:extLst>
          </p:cNvPr>
          <p:cNvSpPr/>
          <p:nvPr/>
        </p:nvSpPr>
        <p:spPr>
          <a:xfrm>
            <a:off x="7645943" y="2283070"/>
            <a:ext cx="2945853" cy="78146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3266"/>
              <a:gd name="adj6" fmla="val -56069"/>
            </a:avLst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highlight>
                  <a:srgbClr val="FF00FF"/>
                </a:highlight>
                <a:latin typeface="Aptos" panose="020B0004020202020204" pitchFamily="34" charset="0"/>
              </a:rPr>
              <a:t>Modification à prévoir ?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Aptos" panose="020B0004020202020204" pitchFamily="34" charset="0"/>
              </a:rPr>
              <a:t>(Pas de </a:t>
            </a:r>
            <a:r>
              <a:rPr lang="fr-FR" sz="1600" dirty="0" err="1">
                <a:solidFill>
                  <a:schemeClr val="bg1"/>
                </a:solidFill>
                <a:latin typeface="Aptos" panose="020B0004020202020204" pitchFamily="34" charset="0"/>
              </a:rPr>
              <a:t>modif</a:t>
            </a:r>
            <a:r>
              <a:rPr lang="fr-FR" sz="1600" dirty="0">
                <a:solidFill>
                  <a:schemeClr val="bg1"/>
                </a:solidFill>
                <a:latin typeface="Aptos" panose="020B0004020202020204" pitchFamily="34" charset="0"/>
              </a:rPr>
              <a:t> pour le texte)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8F58FE4-1B9C-5E5C-0457-7233133DB9E0}"/>
              </a:ext>
            </a:extLst>
          </p:cNvPr>
          <p:cNvSpPr/>
          <p:nvPr/>
        </p:nvSpPr>
        <p:spPr>
          <a:xfrm>
            <a:off x="504825" y="3667125"/>
            <a:ext cx="5467350" cy="67426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1B16FB-8D84-7871-CB63-490993BB4A3E}"/>
              </a:ext>
            </a:extLst>
          </p:cNvPr>
          <p:cNvSpPr/>
          <p:nvPr/>
        </p:nvSpPr>
        <p:spPr>
          <a:xfrm>
            <a:off x="7645944" y="3642259"/>
            <a:ext cx="3400008" cy="2916757"/>
          </a:xfrm>
          <a:custGeom>
            <a:avLst/>
            <a:gdLst>
              <a:gd name="connsiteX0" fmla="*/ 0 w 3400008"/>
              <a:gd name="connsiteY0" fmla="*/ 0 h 2916757"/>
              <a:gd name="connsiteX1" fmla="*/ 646002 w 3400008"/>
              <a:gd name="connsiteY1" fmla="*/ 0 h 2916757"/>
              <a:gd name="connsiteX2" fmla="*/ 1394003 w 3400008"/>
              <a:gd name="connsiteY2" fmla="*/ 0 h 2916757"/>
              <a:gd name="connsiteX3" fmla="*/ 2006005 w 3400008"/>
              <a:gd name="connsiteY3" fmla="*/ 0 h 2916757"/>
              <a:gd name="connsiteX4" fmla="*/ 2652006 w 3400008"/>
              <a:gd name="connsiteY4" fmla="*/ 0 h 2916757"/>
              <a:gd name="connsiteX5" fmla="*/ 3400008 w 3400008"/>
              <a:gd name="connsiteY5" fmla="*/ 0 h 2916757"/>
              <a:gd name="connsiteX6" fmla="*/ 3400008 w 3400008"/>
              <a:gd name="connsiteY6" fmla="*/ 641687 h 2916757"/>
              <a:gd name="connsiteX7" fmla="*/ 3400008 w 3400008"/>
              <a:gd name="connsiteY7" fmla="*/ 1137535 h 2916757"/>
              <a:gd name="connsiteX8" fmla="*/ 3400008 w 3400008"/>
              <a:gd name="connsiteY8" fmla="*/ 1750054 h 2916757"/>
              <a:gd name="connsiteX9" fmla="*/ 3400008 w 3400008"/>
              <a:gd name="connsiteY9" fmla="*/ 2245903 h 2916757"/>
              <a:gd name="connsiteX10" fmla="*/ 3400008 w 3400008"/>
              <a:gd name="connsiteY10" fmla="*/ 2916757 h 2916757"/>
              <a:gd name="connsiteX11" fmla="*/ 2686006 w 3400008"/>
              <a:gd name="connsiteY11" fmla="*/ 2916757 h 2916757"/>
              <a:gd name="connsiteX12" fmla="*/ 2108005 w 3400008"/>
              <a:gd name="connsiteY12" fmla="*/ 2916757 h 2916757"/>
              <a:gd name="connsiteX13" fmla="*/ 1496004 w 3400008"/>
              <a:gd name="connsiteY13" fmla="*/ 2916757 h 2916757"/>
              <a:gd name="connsiteX14" fmla="*/ 782002 w 3400008"/>
              <a:gd name="connsiteY14" fmla="*/ 2916757 h 2916757"/>
              <a:gd name="connsiteX15" fmla="*/ 0 w 3400008"/>
              <a:gd name="connsiteY15" fmla="*/ 2916757 h 2916757"/>
              <a:gd name="connsiteX16" fmla="*/ 0 w 3400008"/>
              <a:gd name="connsiteY16" fmla="*/ 2333406 h 2916757"/>
              <a:gd name="connsiteX17" fmla="*/ 0 w 3400008"/>
              <a:gd name="connsiteY17" fmla="*/ 1720887 h 2916757"/>
              <a:gd name="connsiteX18" fmla="*/ 0 w 3400008"/>
              <a:gd name="connsiteY18" fmla="*/ 1225038 h 2916757"/>
              <a:gd name="connsiteX19" fmla="*/ 0 w 3400008"/>
              <a:gd name="connsiteY19" fmla="*/ 583351 h 2916757"/>
              <a:gd name="connsiteX20" fmla="*/ 0 w 3400008"/>
              <a:gd name="connsiteY20" fmla="*/ 0 h 2916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400008" h="2916757" fill="none" extrusionOk="0">
                <a:moveTo>
                  <a:pt x="0" y="0"/>
                </a:moveTo>
                <a:cubicBezTo>
                  <a:pt x="186687" y="29920"/>
                  <a:pt x="361938" y="23581"/>
                  <a:pt x="646002" y="0"/>
                </a:cubicBezTo>
                <a:cubicBezTo>
                  <a:pt x="930066" y="-23581"/>
                  <a:pt x="1190116" y="-7291"/>
                  <a:pt x="1394003" y="0"/>
                </a:cubicBezTo>
                <a:cubicBezTo>
                  <a:pt x="1597890" y="7291"/>
                  <a:pt x="1819294" y="2578"/>
                  <a:pt x="2006005" y="0"/>
                </a:cubicBezTo>
                <a:cubicBezTo>
                  <a:pt x="2192716" y="-2578"/>
                  <a:pt x="2344790" y="6726"/>
                  <a:pt x="2652006" y="0"/>
                </a:cubicBezTo>
                <a:cubicBezTo>
                  <a:pt x="2959222" y="-6726"/>
                  <a:pt x="3153712" y="19499"/>
                  <a:pt x="3400008" y="0"/>
                </a:cubicBezTo>
                <a:cubicBezTo>
                  <a:pt x="3424653" y="145169"/>
                  <a:pt x="3395257" y="485042"/>
                  <a:pt x="3400008" y="641687"/>
                </a:cubicBezTo>
                <a:cubicBezTo>
                  <a:pt x="3404759" y="798332"/>
                  <a:pt x="3404301" y="980250"/>
                  <a:pt x="3400008" y="1137535"/>
                </a:cubicBezTo>
                <a:cubicBezTo>
                  <a:pt x="3395715" y="1294820"/>
                  <a:pt x="3429816" y="1621654"/>
                  <a:pt x="3400008" y="1750054"/>
                </a:cubicBezTo>
                <a:cubicBezTo>
                  <a:pt x="3370200" y="1878454"/>
                  <a:pt x="3375781" y="2048106"/>
                  <a:pt x="3400008" y="2245903"/>
                </a:cubicBezTo>
                <a:cubicBezTo>
                  <a:pt x="3424235" y="2443700"/>
                  <a:pt x="3396518" y="2627705"/>
                  <a:pt x="3400008" y="2916757"/>
                </a:cubicBezTo>
                <a:cubicBezTo>
                  <a:pt x="3087698" y="2922496"/>
                  <a:pt x="2965517" y="2893429"/>
                  <a:pt x="2686006" y="2916757"/>
                </a:cubicBezTo>
                <a:cubicBezTo>
                  <a:pt x="2406495" y="2940085"/>
                  <a:pt x="2361923" y="2938420"/>
                  <a:pt x="2108005" y="2916757"/>
                </a:cubicBezTo>
                <a:cubicBezTo>
                  <a:pt x="1854087" y="2895094"/>
                  <a:pt x="1643953" y="2924604"/>
                  <a:pt x="1496004" y="2916757"/>
                </a:cubicBezTo>
                <a:cubicBezTo>
                  <a:pt x="1348055" y="2908910"/>
                  <a:pt x="1051285" y="2920216"/>
                  <a:pt x="782002" y="2916757"/>
                </a:cubicBezTo>
                <a:cubicBezTo>
                  <a:pt x="512719" y="2913298"/>
                  <a:pt x="228265" y="2903628"/>
                  <a:pt x="0" y="2916757"/>
                </a:cubicBezTo>
                <a:cubicBezTo>
                  <a:pt x="-13395" y="2676434"/>
                  <a:pt x="-23388" y="2464072"/>
                  <a:pt x="0" y="2333406"/>
                </a:cubicBezTo>
                <a:cubicBezTo>
                  <a:pt x="23388" y="2202740"/>
                  <a:pt x="2197" y="1847804"/>
                  <a:pt x="0" y="1720887"/>
                </a:cubicBezTo>
                <a:cubicBezTo>
                  <a:pt x="-2197" y="1593970"/>
                  <a:pt x="-18596" y="1380555"/>
                  <a:pt x="0" y="1225038"/>
                </a:cubicBezTo>
                <a:cubicBezTo>
                  <a:pt x="18596" y="1069521"/>
                  <a:pt x="25495" y="876914"/>
                  <a:pt x="0" y="583351"/>
                </a:cubicBezTo>
                <a:cubicBezTo>
                  <a:pt x="-25495" y="289788"/>
                  <a:pt x="11364" y="204602"/>
                  <a:pt x="0" y="0"/>
                </a:cubicBezTo>
                <a:close/>
              </a:path>
              <a:path w="3400008" h="2916757" stroke="0" extrusionOk="0">
                <a:moveTo>
                  <a:pt x="0" y="0"/>
                </a:moveTo>
                <a:cubicBezTo>
                  <a:pt x="131062" y="17005"/>
                  <a:pt x="422122" y="-8963"/>
                  <a:pt x="646002" y="0"/>
                </a:cubicBezTo>
                <a:cubicBezTo>
                  <a:pt x="869882" y="8963"/>
                  <a:pt x="1157861" y="-979"/>
                  <a:pt x="1394003" y="0"/>
                </a:cubicBezTo>
                <a:cubicBezTo>
                  <a:pt x="1630145" y="979"/>
                  <a:pt x="1837926" y="13898"/>
                  <a:pt x="2142005" y="0"/>
                </a:cubicBezTo>
                <a:cubicBezTo>
                  <a:pt x="2446084" y="-13898"/>
                  <a:pt x="3144979" y="-21225"/>
                  <a:pt x="3400008" y="0"/>
                </a:cubicBezTo>
                <a:cubicBezTo>
                  <a:pt x="3375274" y="156997"/>
                  <a:pt x="3383350" y="400511"/>
                  <a:pt x="3400008" y="525016"/>
                </a:cubicBezTo>
                <a:cubicBezTo>
                  <a:pt x="3416666" y="649521"/>
                  <a:pt x="3394510" y="978583"/>
                  <a:pt x="3400008" y="1137535"/>
                </a:cubicBezTo>
                <a:cubicBezTo>
                  <a:pt x="3405506" y="1296487"/>
                  <a:pt x="3413303" y="1509340"/>
                  <a:pt x="3400008" y="1750054"/>
                </a:cubicBezTo>
                <a:cubicBezTo>
                  <a:pt x="3386713" y="1990768"/>
                  <a:pt x="3390749" y="2085762"/>
                  <a:pt x="3400008" y="2245903"/>
                </a:cubicBezTo>
                <a:cubicBezTo>
                  <a:pt x="3409267" y="2406044"/>
                  <a:pt x="3405992" y="2657099"/>
                  <a:pt x="3400008" y="2916757"/>
                </a:cubicBezTo>
                <a:cubicBezTo>
                  <a:pt x="3254410" y="2936620"/>
                  <a:pt x="3058763" y="2920392"/>
                  <a:pt x="2788007" y="2916757"/>
                </a:cubicBezTo>
                <a:cubicBezTo>
                  <a:pt x="2517251" y="2913122"/>
                  <a:pt x="2280949" y="2920027"/>
                  <a:pt x="2074005" y="2916757"/>
                </a:cubicBezTo>
                <a:cubicBezTo>
                  <a:pt x="1867061" y="2913487"/>
                  <a:pt x="1728245" y="2895079"/>
                  <a:pt x="1496004" y="2916757"/>
                </a:cubicBezTo>
                <a:cubicBezTo>
                  <a:pt x="1263763" y="2938435"/>
                  <a:pt x="1087631" y="2928976"/>
                  <a:pt x="782002" y="2916757"/>
                </a:cubicBezTo>
                <a:cubicBezTo>
                  <a:pt x="476373" y="2904538"/>
                  <a:pt x="247993" y="2917531"/>
                  <a:pt x="0" y="2916757"/>
                </a:cubicBezTo>
                <a:cubicBezTo>
                  <a:pt x="10699" y="2676298"/>
                  <a:pt x="17084" y="2591509"/>
                  <a:pt x="0" y="2362573"/>
                </a:cubicBezTo>
                <a:cubicBezTo>
                  <a:pt x="-17084" y="2133637"/>
                  <a:pt x="-5680" y="1882042"/>
                  <a:pt x="0" y="1720887"/>
                </a:cubicBezTo>
                <a:cubicBezTo>
                  <a:pt x="5680" y="1559732"/>
                  <a:pt x="-20941" y="1455207"/>
                  <a:pt x="0" y="1225038"/>
                </a:cubicBezTo>
                <a:cubicBezTo>
                  <a:pt x="20941" y="994869"/>
                  <a:pt x="2475" y="821728"/>
                  <a:pt x="0" y="641687"/>
                </a:cubicBezTo>
                <a:cubicBezTo>
                  <a:pt x="-2475" y="461646"/>
                  <a:pt x="-1768" y="163237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351296020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fr-FR" dirty="0">
                <a:latin typeface="Aptos" panose="020B0004020202020204" pitchFamily="34" charset="0"/>
              </a:rPr>
              <a:t>Modifier typo (MADE TOMMY)</a:t>
            </a:r>
          </a:p>
          <a:p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      Dossier « Ressources »</a:t>
            </a:r>
            <a:endParaRPr lang="fr-FR" dirty="0">
              <a:latin typeface="Aptos" panose="020B0004020202020204" pitchFamily="34" charset="0"/>
            </a:endParaRPr>
          </a:p>
          <a:p>
            <a:pPr marL="285750" indent="-285750">
              <a:buFontTx/>
              <a:buChar char="-"/>
            </a:pPr>
            <a:endParaRPr lang="fr-FR" dirty="0">
              <a:latin typeface="Aptos" panose="020B00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latin typeface="Aptos" panose="020B0004020202020204" pitchFamily="34" charset="0"/>
              </a:rPr>
              <a:t> Agrandir le header</a:t>
            </a:r>
          </a:p>
          <a:p>
            <a:pPr marL="285750" indent="-285750">
              <a:buFontTx/>
              <a:buChar char="-"/>
            </a:pPr>
            <a:endParaRPr lang="fr-FR" dirty="0">
              <a:latin typeface="Aptos" panose="020B00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latin typeface="Aptos" panose="020B0004020202020204" pitchFamily="34" charset="0"/>
              </a:rPr>
              <a:t>Logo à remplacer</a:t>
            </a:r>
          </a:p>
          <a:p>
            <a:r>
              <a:rPr lang="fr-FR" dirty="0">
                <a:latin typeface="Aptos" panose="020B0004020202020204" pitchFamily="34" charset="0"/>
              </a:rPr>
              <a:t>      </a:t>
            </a:r>
            <a:r>
              <a:rPr lang="fr-FR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Dossier « Ressources »</a:t>
            </a:r>
          </a:p>
          <a:p>
            <a:endParaRPr lang="fr-FR" dirty="0">
              <a:latin typeface="Aptos" panose="020B00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latin typeface="Aptos" panose="020B0004020202020204" pitchFamily="34" charset="0"/>
              </a:rPr>
              <a:t>Modification du background</a:t>
            </a:r>
          </a:p>
          <a:p>
            <a:r>
              <a:rPr lang="fr-FR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       Dossier « Ressources »</a:t>
            </a:r>
          </a:p>
        </p:txBody>
      </p:sp>
    </p:spTree>
    <p:extLst>
      <p:ext uri="{BB962C8B-B14F-4D97-AF65-F5344CB8AC3E}">
        <p14:creationId xmlns:p14="http://schemas.microsoft.com/office/powerpoint/2010/main" val="3988868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9" grpId="0" animBg="1"/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1774F7D4-AEEE-CCA5-91A8-5A5F4C017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231B104-D2DB-8243-2B8F-05FA059E3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567323" cy="6858000"/>
          </a:xfrm>
          <a:prstGeom prst="rect">
            <a:avLst/>
          </a:prstGeom>
        </p:spPr>
      </p:pic>
      <p:sp>
        <p:nvSpPr>
          <p:cNvPr id="7" name="Légende : flèche courbée encadrée à une bordure 6">
            <a:extLst>
              <a:ext uri="{FF2B5EF4-FFF2-40B4-BE49-F238E27FC236}">
                <a16:creationId xmlns:a16="http://schemas.microsoft.com/office/drawing/2014/main" id="{A496036D-5226-2404-A059-BC86A8EB40CF}"/>
              </a:ext>
            </a:extLst>
          </p:cNvPr>
          <p:cNvSpPr/>
          <p:nvPr/>
        </p:nvSpPr>
        <p:spPr>
          <a:xfrm>
            <a:off x="7906733" y="1256690"/>
            <a:ext cx="2945853" cy="1175425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8304"/>
              <a:gd name="adj6" fmla="val -92289"/>
            </a:avLst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  <a:latin typeface="Aptos" panose="020B0004020202020204" pitchFamily="34" charset="0"/>
              </a:rPr>
              <a:t>Remplacer les images</a:t>
            </a:r>
          </a:p>
          <a:p>
            <a:pPr algn="ctr"/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dossier « Groupe1 »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631DFF-5857-CB67-4213-AEA153653387}"/>
              </a:ext>
            </a:extLst>
          </p:cNvPr>
          <p:cNvSpPr/>
          <p:nvPr/>
        </p:nvSpPr>
        <p:spPr>
          <a:xfrm>
            <a:off x="428625" y="676275"/>
            <a:ext cx="5781675" cy="6105525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4B7F457-EF7B-61DF-F679-0B73750923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139" y="17355"/>
            <a:ext cx="3153464" cy="880513"/>
          </a:xfrm>
          <a:prstGeom prst="rect">
            <a:avLst/>
          </a:prstGeom>
          <a:effectLst/>
        </p:spPr>
      </p:pic>
      <p:sp>
        <p:nvSpPr>
          <p:cNvPr id="5" name="Légende : flèche courbée encadrée à une bordure 4">
            <a:extLst>
              <a:ext uri="{FF2B5EF4-FFF2-40B4-BE49-F238E27FC236}">
                <a16:creationId xmlns:a16="http://schemas.microsoft.com/office/drawing/2014/main" id="{29FD5D63-2A41-B8BF-F954-650F3C51191F}"/>
              </a:ext>
            </a:extLst>
          </p:cNvPr>
          <p:cNvSpPr/>
          <p:nvPr/>
        </p:nvSpPr>
        <p:spPr>
          <a:xfrm>
            <a:off x="7906732" y="2962214"/>
            <a:ext cx="2945853" cy="1175425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15075"/>
              <a:gd name="adj6" fmla="val -78849"/>
            </a:avLst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  <a:latin typeface="Aptos" panose="020B0004020202020204" pitchFamily="34" charset="0"/>
              </a:rPr>
              <a:t>Titre de l’images</a:t>
            </a:r>
          </a:p>
          <a:p>
            <a:pPr algn="ctr"/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« Groupe1 »</a:t>
            </a:r>
          </a:p>
        </p:txBody>
      </p:sp>
      <p:sp>
        <p:nvSpPr>
          <p:cNvPr id="8" name="Légende : flèche courbée encadrée à une bordure 7">
            <a:extLst>
              <a:ext uri="{FF2B5EF4-FFF2-40B4-BE49-F238E27FC236}">
                <a16:creationId xmlns:a16="http://schemas.microsoft.com/office/drawing/2014/main" id="{A52A00E6-4620-ADCC-35E2-D27C65D0BDBD}"/>
              </a:ext>
            </a:extLst>
          </p:cNvPr>
          <p:cNvSpPr/>
          <p:nvPr/>
        </p:nvSpPr>
        <p:spPr>
          <a:xfrm>
            <a:off x="7906731" y="4667738"/>
            <a:ext cx="2945853" cy="1175425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38084"/>
              <a:gd name="adj6" fmla="val -82369"/>
            </a:avLst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  <a:highlight>
                  <a:srgbClr val="FF00FF"/>
                </a:highlight>
                <a:latin typeface="Aptos" panose="020B0004020202020204" pitchFamily="34" charset="0"/>
              </a:rPr>
              <a:t>Texte à définir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Aptos" panose="020B0004020202020204" pitchFamily="34" charset="0"/>
              </a:rPr>
              <a:t>(pas de texte pour le moment)</a:t>
            </a:r>
          </a:p>
        </p:txBody>
      </p:sp>
    </p:spTree>
    <p:extLst>
      <p:ext uri="{BB962C8B-B14F-4D97-AF65-F5344CB8AC3E}">
        <p14:creationId xmlns:p14="http://schemas.microsoft.com/office/powerpoint/2010/main" val="1650783068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5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66B441AB-E6EB-1F35-8FDC-55F3F0E3D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D97D3AE-C12B-E681-E7F9-CDDCF0BEA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567323" cy="6858000"/>
          </a:xfrm>
          <a:prstGeom prst="rect">
            <a:avLst/>
          </a:prstGeom>
        </p:spPr>
      </p:pic>
      <p:sp>
        <p:nvSpPr>
          <p:cNvPr id="12" name="Légende : flèche courbée encadrée à une bordure 11">
            <a:extLst>
              <a:ext uri="{FF2B5EF4-FFF2-40B4-BE49-F238E27FC236}">
                <a16:creationId xmlns:a16="http://schemas.microsoft.com/office/drawing/2014/main" id="{6DE0AE38-41E8-76F5-3219-B08017AE1887}"/>
              </a:ext>
            </a:extLst>
          </p:cNvPr>
          <p:cNvSpPr/>
          <p:nvPr/>
        </p:nvSpPr>
        <p:spPr>
          <a:xfrm>
            <a:off x="7636419" y="1151452"/>
            <a:ext cx="2945853" cy="78146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2821"/>
              <a:gd name="adj6" fmla="val -80643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Aptos" panose="020B0004020202020204" pitchFamily="34" charset="0"/>
              </a:rPr>
              <a:t>Supprimer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49984B-99BE-BE05-EB0B-CE6039DCE7D9}"/>
              </a:ext>
            </a:extLst>
          </p:cNvPr>
          <p:cNvSpPr/>
          <p:nvPr/>
        </p:nvSpPr>
        <p:spPr>
          <a:xfrm>
            <a:off x="1162050" y="1752600"/>
            <a:ext cx="4105275" cy="287655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721327-576F-EB85-4319-27699E6969E6}"/>
              </a:ext>
            </a:extLst>
          </p:cNvPr>
          <p:cNvSpPr/>
          <p:nvPr/>
        </p:nvSpPr>
        <p:spPr>
          <a:xfrm>
            <a:off x="7636419" y="2084929"/>
            <a:ext cx="2945853" cy="852350"/>
          </a:xfrm>
          <a:custGeom>
            <a:avLst/>
            <a:gdLst>
              <a:gd name="connsiteX0" fmla="*/ 0 w 2945853"/>
              <a:gd name="connsiteY0" fmla="*/ 0 h 852350"/>
              <a:gd name="connsiteX1" fmla="*/ 530254 w 2945853"/>
              <a:gd name="connsiteY1" fmla="*/ 0 h 852350"/>
              <a:gd name="connsiteX2" fmla="*/ 1060507 w 2945853"/>
              <a:gd name="connsiteY2" fmla="*/ 0 h 852350"/>
              <a:gd name="connsiteX3" fmla="*/ 1620219 w 2945853"/>
              <a:gd name="connsiteY3" fmla="*/ 0 h 852350"/>
              <a:gd name="connsiteX4" fmla="*/ 2209390 w 2945853"/>
              <a:gd name="connsiteY4" fmla="*/ 0 h 852350"/>
              <a:gd name="connsiteX5" fmla="*/ 2945853 w 2945853"/>
              <a:gd name="connsiteY5" fmla="*/ 0 h 852350"/>
              <a:gd name="connsiteX6" fmla="*/ 2945853 w 2945853"/>
              <a:gd name="connsiteY6" fmla="*/ 417652 h 852350"/>
              <a:gd name="connsiteX7" fmla="*/ 2945853 w 2945853"/>
              <a:gd name="connsiteY7" fmla="*/ 852350 h 852350"/>
              <a:gd name="connsiteX8" fmla="*/ 2327224 w 2945853"/>
              <a:gd name="connsiteY8" fmla="*/ 852350 h 852350"/>
              <a:gd name="connsiteX9" fmla="*/ 1679136 w 2945853"/>
              <a:gd name="connsiteY9" fmla="*/ 852350 h 852350"/>
              <a:gd name="connsiteX10" fmla="*/ 1089966 w 2945853"/>
              <a:gd name="connsiteY10" fmla="*/ 852350 h 852350"/>
              <a:gd name="connsiteX11" fmla="*/ 0 w 2945853"/>
              <a:gd name="connsiteY11" fmla="*/ 852350 h 852350"/>
              <a:gd name="connsiteX12" fmla="*/ 0 w 2945853"/>
              <a:gd name="connsiteY12" fmla="*/ 434699 h 852350"/>
              <a:gd name="connsiteX13" fmla="*/ 0 w 2945853"/>
              <a:gd name="connsiteY13" fmla="*/ 0 h 85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945853" h="852350" fill="none" extrusionOk="0">
                <a:moveTo>
                  <a:pt x="0" y="0"/>
                </a:moveTo>
                <a:cubicBezTo>
                  <a:pt x="132059" y="-14410"/>
                  <a:pt x="375718" y="14240"/>
                  <a:pt x="530254" y="0"/>
                </a:cubicBezTo>
                <a:cubicBezTo>
                  <a:pt x="684790" y="-14240"/>
                  <a:pt x="919597" y="-20845"/>
                  <a:pt x="1060507" y="0"/>
                </a:cubicBezTo>
                <a:cubicBezTo>
                  <a:pt x="1201417" y="20845"/>
                  <a:pt x="1413300" y="655"/>
                  <a:pt x="1620219" y="0"/>
                </a:cubicBezTo>
                <a:cubicBezTo>
                  <a:pt x="1827138" y="-655"/>
                  <a:pt x="1987432" y="-14639"/>
                  <a:pt x="2209390" y="0"/>
                </a:cubicBezTo>
                <a:cubicBezTo>
                  <a:pt x="2431348" y="14639"/>
                  <a:pt x="2704115" y="-36445"/>
                  <a:pt x="2945853" y="0"/>
                </a:cubicBezTo>
                <a:cubicBezTo>
                  <a:pt x="2963317" y="116225"/>
                  <a:pt x="2957467" y="303241"/>
                  <a:pt x="2945853" y="417652"/>
                </a:cubicBezTo>
                <a:cubicBezTo>
                  <a:pt x="2934239" y="532063"/>
                  <a:pt x="2930550" y="702294"/>
                  <a:pt x="2945853" y="852350"/>
                </a:cubicBezTo>
                <a:cubicBezTo>
                  <a:pt x="2776960" y="875742"/>
                  <a:pt x="2590221" y="876265"/>
                  <a:pt x="2327224" y="852350"/>
                </a:cubicBezTo>
                <a:cubicBezTo>
                  <a:pt x="2064227" y="828435"/>
                  <a:pt x="1956339" y="830041"/>
                  <a:pt x="1679136" y="852350"/>
                </a:cubicBezTo>
                <a:cubicBezTo>
                  <a:pt x="1401933" y="874659"/>
                  <a:pt x="1211844" y="856793"/>
                  <a:pt x="1089966" y="852350"/>
                </a:cubicBezTo>
                <a:cubicBezTo>
                  <a:pt x="968088" y="847908"/>
                  <a:pt x="222489" y="835390"/>
                  <a:pt x="0" y="852350"/>
                </a:cubicBezTo>
                <a:cubicBezTo>
                  <a:pt x="12045" y="741633"/>
                  <a:pt x="12039" y="552343"/>
                  <a:pt x="0" y="434699"/>
                </a:cubicBezTo>
                <a:cubicBezTo>
                  <a:pt x="-12039" y="317055"/>
                  <a:pt x="-17192" y="213221"/>
                  <a:pt x="0" y="0"/>
                </a:cubicBezTo>
                <a:close/>
              </a:path>
              <a:path w="2945853" h="852350" stroke="0" extrusionOk="0">
                <a:moveTo>
                  <a:pt x="0" y="0"/>
                </a:moveTo>
                <a:cubicBezTo>
                  <a:pt x="169926" y="10952"/>
                  <a:pt x="349466" y="26550"/>
                  <a:pt x="559712" y="0"/>
                </a:cubicBezTo>
                <a:cubicBezTo>
                  <a:pt x="769958" y="-26550"/>
                  <a:pt x="921711" y="27158"/>
                  <a:pt x="1207800" y="0"/>
                </a:cubicBezTo>
                <a:cubicBezTo>
                  <a:pt x="1493889" y="-27158"/>
                  <a:pt x="1707393" y="-28494"/>
                  <a:pt x="1855887" y="0"/>
                </a:cubicBezTo>
                <a:cubicBezTo>
                  <a:pt x="2004381" y="28494"/>
                  <a:pt x="2581559" y="-49877"/>
                  <a:pt x="2945853" y="0"/>
                </a:cubicBezTo>
                <a:cubicBezTo>
                  <a:pt x="2954371" y="133566"/>
                  <a:pt x="2964113" y="233964"/>
                  <a:pt x="2945853" y="409128"/>
                </a:cubicBezTo>
                <a:cubicBezTo>
                  <a:pt x="2927593" y="584292"/>
                  <a:pt x="2935000" y="732718"/>
                  <a:pt x="2945853" y="852350"/>
                </a:cubicBezTo>
                <a:cubicBezTo>
                  <a:pt x="2680226" y="863098"/>
                  <a:pt x="2517500" y="851352"/>
                  <a:pt x="2327224" y="852350"/>
                </a:cubicBezTo>
                <a:cubicBezTo>
                  <a:pt x="2136948" y="853348"/>
                  <a:pt x="1955069" y="850104"/>
                  <a:pt x="1738053" y="852350"/>
                </a:cubicBezTo>
                <a:cubicBezTo>
                  <a:pt x="1521037" y="854596"/>
                  <a:pt x="1402119" y="844942"/>
                  <a:pt x="1207800" y="852350"/>
                </a:cubicBezTo>
                <a:cubicBezTo>
                  <a:pt x="1013481" y="859758"/>
                  <a:pt x="841394" y="862491"/>
                  <a:pt x="677546" y="852350"/>
                </a:cubicBezTo>
                <a:cubicBezTo>
                  <a:pt x="513698" y="842209"/>
                  <a:pt x="187076" y="874084"/>
                  <a:pt x="0" y="852350"/>
                </a:cubicBezTo>
                <a:cubicBezTo>
                  <a:pt x="-17949" y="742631"/>
                  <a:pt x="-8446" y="583308"/>
                  <a:pt x="0" y="451746"/>
                </a:cubicBezTo>
                <a:cubicBezTo>
                  <a:pt x="8446" y="320184"/>
                  <a:pt x="14014" y="128441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351296020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Insérer une intégration discord à la place. ↓↓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8125BB49-9100-B664-BD62-A2B5AC3C2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9192" y="3190875"/>
            <a:ext cx="4969908" cy="208252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9" name="Légende : flèche courbée encadrée à une bordure 18">
            <a:extLst>
              <a:ext uri="{FF2B5EF4-FFF2-40B4-BE49-F238E27FC236}">
                <a16:creationId xmlns:a16="http://schemas.microsoft.com/office/drawing/2014/main" id="{73EA6262-3C38-CB14-3C11-42523558BF55}"/>
              </a:ext>
            </a:extLst>
          </p:cNvPr>
          <p:cNvSpPr/>
          <p:nvPr/>
        </p:nvSpPr>
        <p:spPr>
          <a:xfrm>
            <a:off x="7636419" y="5526992"/>
            <a:ext cx="2695358" cy="1133585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8527"/>
              <a:gd name="adj6" fmla="val -46607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Aptos" panose="020B0004020202020204" pitchFamily="34" charset="0"/>
              </a:rPr>
              <a:t>Supprimer</a:t>
            </a:r>
          </a:p>
          <a:p>
            <a:pPr algn="ctr"/>
            <a:endParaRPr lang="fr-FR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ctr"/>
            <a:r>
              <a:rPr lang="fr-FR" sz="1600" i="1" dirty="0">
                <a:solidFill>
                  <a:schemeClr val="bg1"/>
                </a:solidFill>
                <a:latin typeface="Aptos" panose="020B0004020202020204" pitchFamily="34" charset="0"/>
              </a:rPr>
              <a:t>Conserver uniquement l’état du local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E33F8E-57F5-DA7E-1A04-26758B88FBDA}"/>
              </a:ext>
            </a:extLst>
          </p:cNvPr>
          <p:cNvSpPr/>
          <p:nvPr/>
        </p:nvSpPr>
        <p:spPr>
          <a:xfrm>
            <a:off x="76200" y="5191125"/>
            <a:ext cx="6286500" cy="15716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E53A455-3CC6-0B56-5825-2A2AE5746D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139" y="17355"/>
            <a:ext cx="3153464" cy="88051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24575278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9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DF84259C-7C79-6D2A-E6CD-2074F4E0A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33"/>
            <a:ext cx="12192000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8235783-AA4A-CBF6-DF8F-FB882851F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567323" cy="6858000"/>
          </a:xfrm>
          <a:prstGeom prst="rect">
            <a:avLst/>
          </a:prstGeom>
        </p:spPr>
      </p:pic>
      <p:sp>
        <p:nvSpPr>
          <p:cNvPr id="5" name="Légende : flèche courbée encadrée à une bordure 4">
            <a:extLst>
              <a:ext uri="{FF2B5EF4-FFF2-40B4-BE49-F238E27FC236}">
                <a16:creationId xmlns:a16="http://schemas.microsoft.com/office/drawing/2014/main" id="{F8DC0CA6-71A0-5E32-5818-C881C799DD8D}"/>
              </a:ext>
            </a:extLst>
          </p:cNvPr>
          <p:cNvSpPr/>
          <p:nvPr/>
        </p:nvSpPr>
        <p:spPr>
          <a:xfrm>
            <a:off x="7588795" y="1714500"/>
            <a:ext cx="4069805" cy="1781175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1690"/>
              <a:gd name="adj6" fmla="val -38433"/>
            </a:avLst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Prérentré</a:t>
            </a:r>
            <a:r>
              <a:rPr lang="fr-FR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 FSI </a:t>
            </a:r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: 27, 28, 29 aout</a:t>
            </a:r>
          </a:p>
          <a:p>
            <a:r>
              <a:rPr lang="fr-FR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Village associatif </a:t>
            </a:r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: 27 et 28 septembre</a:t>
            </a:r>
          </a:p>
          <a:p>
            <a:r>
              <a:rPr lang="fr-FR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Occilan</a:t>
            </a:r>
            <a:r>
              <a:rPr lang="fr-FR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 5 </a:t>
            </a:r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: Octobre 2024</a:t>
            </a:r>
            <a:b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</a:br>
            <a:r>
              <a:rPr lang="fr-FR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Chandelan</a:t>
            </a:r>
            <a:r>
              <a:rPr lang="fr-FR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 3 </a:t>
            </a:r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: Février 2025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E8E99A-7DD9-E780-7127-8278100F8E59}"/>
              </a:ext>
            </a:extLst>
          </p:cNvPr>
          <p:cNvSpPr/>
          <p:nvPr/>
        </p:nvSpPr>
        <p:spPr>
          <a:xfrm>
            <a:off x="393192" y="1902698"/>
            <a:ext cx="5632704" cy="2239534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28B9D2-6110-9B95-59A7-CA8B9A740808}"/>
              </a:ext>
            </a:extLst>
          </p:cNvPr>
          <p:cNvSpPr/>
          <p:nvPr/>
        </p:nvSpPr>
        <p:spPr>
          <a:xfrm>
            <a:off x="7588796" y="4104229"/>
            <a:ext cx="3288754" cy="852350"/>
          </a:xfrm>
          <a:custGeom>
            <a:avLst/>
            <a:gdLst>
              <a:gd name="connsiteX0" fmla="*/ 0 w 3288754"/>
              <a:gd name="connsiteY0" fmla="*/ 0 h 852350"/>
              <a:gd name="connsiteX1" fmla="*/ 591976 w 3288754"/>
              <a:gd name="connsiteY1" fmla="*/ 0 h 852350"/>
              <a:gd name="connsiteX2" fmla="*/ 1183951 w 3288754"/>
              <a:gd name="connsiteY2" fmla="*/ 0 h 852350"/>
              <a:gd name="connsiteX3" fmla="*/ 1808815 w 3288754"/>
              <a:gd name="connsiteY3" fmla="*/ 0 h 852350"/>
              <a:gd name="connsiteX4" fmla="*/ 2466566 w 3288754"/>
              <a:gd name="connsiteY4" fmla="*/ 0 h 852350"/>
              <a:gd name="connsiteX5" fmla="*/ 3288754 w 3288754"/>
              <a:gd name="connsiteY5" fmla="*/ 0 h 852350"/>
              <a:gd name="connsiteX6" fmla="*/ 3288754 w 3288754"/>
              <a:gd name="connsiteY6" fmla="*/ 417652 h 852350"/>
              <a:gd name="connsiteX7" fmla="*/ 3288754 w 3288754"/>
              <a:gd name="connsiteY7" fmla="*/ 852350 h 852350"/>
              <a:gd name="connsiteX8" fmla="*/ 2598116 w 3288754"/>
              <a:gd name="connsiteY8" fmla="*/ 852350 h 852350"/>
              <a:gd name="connsiteX9" fmla="*/ 1874590 w 3288754"/>
              <a:gd name="connsiteY9" fmla="*/ 852350 h 852350"/>
              <a:gd name="connsiteX10" fmla="*/ 1216839 w 3288754"/>
              <a:gd name="connsiteY10" fmla="*/ 852350 h 852350"/>
              <a:gd name="connsiteX11" fmla="*/ 0 w 3288754"/>
              <a:gd name="connsiteY11" fmla="*/ 852350 h 852350"/>
              <a:gd name="connsiteX12" fmla="*/ 0 w 3288754"/>
              <a:gd name="connsiteY12" fmla="*/ 434699 h 852350"/>
              <a:gd name="connsiteX13" fmla="*/ 0 w 3288754"/>
              <a:gd name="connsiteY13" fmla="*/ 0 h 85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88754" h="852350" fill="none" extrusionOk="0">
                <a:moveTo>
                  <a:pt x="0" y="0"/>
                </a:moveTo>
                <a:cubicBezTo>
                  <a:pt x="123413" y="-27823"/>
                  <a:pt x="387897" y="17281"/>
                  <a:pt x="591976" y="0"/>
                </a:cubicBezTo>
                <a:cubicBezTo>
                  <a:pt x="796055" y="-17281"/>
                  <a:pt x="948081" y="14552"/>
                  <a:pt x="1183951" y="0"/>
                </a:cubicBezTo>
                <a:cubicBezTo>
                  <a:pt x="1419822" y="-14552"/>
                  <a:pt x="1683302" y="-5962"/>
                  <a:pt x="1808815" y="0"/>
                </a:cubicBezTo>
                <a:cubicBezTo>
                  <a:pt x="1934328" y="5962"/>
                  <a:pt x="2236302" y="-20580"/>
                  <a:pt x="2466566" y="0"/>
                </a:cubicBezTo>
                <a:cubicBezTo>
                  <a:pt x="2696830" y="20580"/>
                  <a:pt x="2927633" y="-40390"/>
                  <a:pt x="3288754" y="0"/>
                </a:cubicBezTo>
                <a:cubicBezTo>
                  <a:pt x="3306218" y="116225"/>
                  <a:pt x="3300368" y="303241"/>
                  <a:pt x="3288754" y="417652"/>
                </a:cubicBezTo>
                <a:cubicBezTo>
                  <a:pt x="3277140" y="532063"/>
                  <a:pt x="3273451" y="702294"/>
                  <a:pt x="3288754" y="852350"/>
                </a:cubicBezTo>
                <a:cubicBezTo>
                  <a:pt x="3014611" y="846744"/>
                  <a:pt x="2792995" y="860897"/>
                  <a:pt x="2598116" y="852350"/>
                </a:cubicBezTo>
                <a:cubicBezTo>
                  <a:pt x="2403237" y="843803"/>
                  <a:pt x="2220307" y="816666"/>
                  <a:pt x="1874590" y="852350"/>
                </a:cubicBezTo>
                <a:cubicBezTo>
                  <a:pt x="1528873" y="888034"/>
                  <a:pt x="1446865" y="871529"/>
                  <a:pt x="1216839" y="852350"/>
                </a:cubicBezTo>
                <a:cubicBezTo>
                  <a:pt x="986813" y="833171"/>
                  <a:pt x="284317" y="825064"/>
                  <a:pt x="0" y="852350"/>
                </a:cubicBezTo>
                <a:cubicBezTo>
                  <a:pt x="12045" y="741633"/>
                  <a:pt x="12039" y="552343"/>
                  <a:pt x="0" y="434699"/>
                </a:cubicBezTo>
                <a:cubicBezTo>
                  <a:pt x="-12039" y="317055"/>
                  <a:pt x="-17192" y="213221"/>
                  <a:pt x="0" y="0"/>
                </a:cubicBezTo>
                <a:close/>
              </a:path>
              <a:path w="3288754" h="852350" stroke="0" extrusionOk="0">
                <a:moveTo>
                  <a:pt x="0" y="0"/>
                </a:moveTo>
                <a:cubicBezTo>
                  <a:pt x="269594" y="-17069"/>
                  <a:pt x="487194" y="-5456"/>
                  <a:pt x="624863" y="0"/>
                </a:cubicBezTo>
                <a:cubicBezTo>
                  <a:pt x="762532" y="5456"/>
                  <a:pt x="1145240" y="-36091"/>
                  <a:pt x="1348389" y="0"/>
                </a:cubicBezTo>
                <a:cubicBezTo>
                  <a:pt x="1551538" y="36091"/>
                  <a:pt x="1739650" y="31083"/>
                  <a:pt x="2071915" y="0"/>
                </a:cubicBezTo>
                <a:cubicBezTo>
                  <a:pt x="2404180" y="-31083"/>
                  <a:pt x="2869955" y="-9631"/>
                  <a:pt x="3288754" y="0"/>
                </a:cubicBezTo>
                <a:cubicBezTo>
                  <a:pt x="3297272" y="133566"/>
                  <a:pt x="3307014" y="233964"/>
                  <a:pt x="3288754" y="409128"/>
                </a:cubicBezTo>
                <a:cubicBezTo>
                  <a:pt x="3270494" y="584292"/>
                  <a:pt x="3277901" y="732718"/>
                  <a:pt x="3288754" y="852350"/>
                </a:cubicBezTo>
                <a:cubicBezTo>
                  <a:pt x="2981843" y="880717"/>
                  <a:pt x="2787460" y="849532"/>
                  <a:pt x="2598116" y="852350"/>
                </a:cubicBezTo>
                <a:cubicBezTo>
                  <a:pt x="2408772" y="855168"/>
                  <a:pt x="2087056" y="862157"/>
                  <a:pt x="1940365" y="852350"/>
                </a:cubicBezTo>
                <a:cubicBezTo>
                  <a:pt x="1793674" y="842543"/>
                  <a:pt x="1523914" y="823719"/>
                  <a:pt x="1348389" y="852350"/>
                </a:cubicBezTo>
                <a:cubicBezTo>
                  <a:pt x="1172864" y="880981"/>
                  <a:pt x="1031052" y="838793"/>
                  <a:pt x="756413" y="852350"/>
                </a:cubicBezTo>
                <a:cubicBezTo>
                  <a:pt x="481774" y="865907"/>
                  <a:pt x="179695" y="855956"/>
                  <a:pt x="0" y="852350"/>
                </a:cubicBezTo>
                <a:cubicBezTo>
                  <a:pt x="-17949" y="742631"/>
                  <a:pt x="-8446" y="583308"/>
                  <a:pt x="0" y="451746"/>
                </a:cubicBezTo>
                <a:cubicBezTo>
                  <a:pt x="8446" y="320184"/>
                  <a:pt x="14014" y="128441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351296020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Dans cette section le texte n’est pas nécessaire.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2C44FE3-EBD7-223E-6326-F61213240E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139" y="17355"/>
            <a:ext cx="3153464" cy="88051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73890831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915704C7-7FC3-CFFC-406E-D7CFD5FE5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FBF20C3-FF1A-FCEC-8459-79041B69F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567323" cy="6858000"/>
          </a:xfrm>
          <a:prstGeom prst="rect">
            <a:avLst/>
          </a:prstGeom>
        </p:spPr>
      </p:pic>
      <p:sp>
        <p:nvSpPr>
          <p:cNvPr id="6" name="Légende : flèche courbée encadrée à une bordure 5">
            <a:extLst>
              <a:ext uri="{FF2B5EF4-FFF2-40B4-BE49-F238E27FC236}">
                <a16:creationId xmlns:a16="http://schemas.microsoft.com/office/drawing/2014/main" id="{EBA5ECE7-1A6E-B2FD-0E62-33F3DF7FAF04}"/>
              </a:ext>
            </a:extLst>
          </p:cNvPr>
          <p:cNvSpPr/>
          <p:nvPr/>
        </p:nvSpPr>
        <p:spPr>
          <a:xfrm>
            <a:off x="7949212" y="2598814"/>
            <a:ext cx="3153464" cy="1279120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1231"/>
              <a:gd name="adj6" fmla="val -54715"/>
            </a:avLst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Aptos" panose="020B0004020202020204" pitchFamily="34" charset="0"/>
              </a:rPr>
              <a:t>Insertion d’image sans texte</a:t>
            </a:r>
          </a:p>
          <a:p>
            <a:pPr algn="ctr"/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Dossier « Groupe2 »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EFE312-86E2-C30C-7A59-E338556ECF4B}"/>
              </a:ext>
            </a:extLst>
          </p:cNvPr>
          <p:cNvSpPr/>
          <p:nvPr/>
        </p:nvSpPr>
        <p:spPr>
          <a:xfrm>
            <a:off x="428625" y="676275"/>
            <a:ext cx="5781675" cy="6105525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7ADB808-2968-9DB3-F3B6-3399C33D77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139" y="17355"/>
            <a:ext cx="3153464" cy="88051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18490014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D2B04BD8-EFB1-36F7-5FAB-A76B89B3E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BA6A15D6-30AB-1384-DA72-8A0AB2421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567323" cy="6858000"/>
          </a:xfrm>
          <a:prstGeom prst="rect">
            <a:avLst/>
          </a:prstGeom>
        </p:spPr>
      </p:pic>
      <p:sp>
        <p:nvSpPr>
          <p:cNvPr id="6" name="Légende : flèche courbée encadrée à une bordure 5">
            <a:extLst>
              <a:ext uri="{FF2B5EF4-FFF2-40B4-BE49-F238E27FC236}">
                <a16:creationId xmlns:a16="http://schemas.microsoft.com/office/drawing/2014/main" id="{208267AA-1E2D-2F05-E2B9-1E3568C30E55}"/>
              </a:ext>
            </a:extLst>
          </p:cNvPr>
          <p:cNvSpPr/>
          <p:nvPr/>
        </p:nvSpPr>
        <p:spPr>
          <a:xfrm>
            <a:off x="7274466" y="1429635"/>
            <a:ext cx="2945853" cy="78146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8287"/>
              <a:gd name="adj6" fmla="val -170300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Aptos" panose="020B0004020202020204" pitchFamily="34" charset="0"/>
              </a:rPr>
              <a:t>A conserver</a:t>
            </a:r>
          </a:p>
        </p:txBody>
      </p:sp>
      <p:sp>
        <p:nvSpPr>
          <p:cNvPr id="7" name="Légende : flèche courbée encadrée à une bordure 6">
            <a:extLst>
              <a:ext uri="{FF2B5EF4-FFF2-40B4-BE49-F238E27FC236}">
                <a16:creationId xmlns:a16="http://schemas.microsoft.com/office/drawing/2014/main" id="{05F2EAA2-4877-CC11-C04A-AE69793FF89C}"/>
              </a:ext>
            </a:extLst>
          </p:cNvPr>
          <p:cNvSpPr/>
          <p:nvPr/>
        </p:nvSpPr>
        <p:spPr>
          <a:xfrm>
            <a:off x="7274467" y="2596336"/>
            <a:ext cx="2945853" cy="78146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8195"/>
              <a:gd name="adj6" fmla="val -33113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Aptos" panose="020B0004020202020204" pitchFamily="34" charset="0"/>
              </a:rPr>
              <a:t>A Supprimer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37BA10-1B1C-CE44-FE85-7ADA42F768C7}"/>
              </a:ext>
            </a:extLst>
          </p:cNvPr>
          <p:cNvSpPr/>
          <p:nvPr/>
        </p:nvSpPr>
        <p:spPr>
          <a:xfrm>
            <a:off x="3388092" y="2704233"/>
            <a:ext cx="2895600" cy="109537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Légende : flèche courbée encadrée à une bordure 8">
            <a:extLst>
              <a:ext uri="{FF2B5EF4-FFF2-40B4-BE49-F238E27FC236}">
                <a16:creationId xmlns:a16="http://schemas.microsoft.com/office/drawing/2014/main" id="{C6B4CA33-209C-696A-BB0B-859DA4D903C0}"/>
              </a:ext>
            </a:extLst>
          </p:cNvPr>
          <p:cNvSpPr/>
          <p:nvPr/>
        </p:nvSpPr>
        <p:spPr>
          <a:xfrm>
            <a:off x="7274468" y="3763037"/>
            <a:ext cx="2945853" cy="78146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6255"/>
              <a:gd name="adj6" fmla="val -34082"/>
            </a:avLst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Aptos" panose="020B0004020202020204" pitchFamily="34" charset="0"/>
              </a:rPr>
              <a:t>Remplacer les réseaux</a:t>
            </a:r>
          </a:p>
          <a:p>
            <a:pPr algn="ctr"/>
            <a:r>
              <a:rPr lang="fr-FR" dirty="0">
                <a:solidFill>
                  <a:schemeClr val="accent6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Dossier « Réseaux »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3D201F-0787-E9DD-BF81-002411642607}"/>
              </a:ext>
            </a:extLst>
          </p:cNvPr>
          <p:cNvSpPr/>
          <p:nvPr/>
        </p:nvSpPr>
        <p:spPr>
          <a:xfrm>
            <a:off x="438151" y="4260263"/>
            <a:ext cx="5845542" cy="949911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Légende : flèche courbée encadrée à une bordure 10">
            <a:extLst>
              <a:ext uri="{FF2B5EF4-FFF2-40B4-BE49-F238E27FC236}">
                <a16:creationId xmlns:a16="http://schemas.microsoft.com/office/drawing/2014/main" id="{EA0D2C42-19CE-5FBA-2248-4B2BD87F371D}"/>
              </a:ext>
            </a:extLst>
          </p:cNvPr>
          <p:cNvSpPr/>
          <p:nvPr/>
        </p:nvSpPr>
        <p:spPr>
          <a:xfrm>
            <a:off x="7274465" y="5563673"/>
            <a:ext cx="2945853" cy="78146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6753"/>
              <a:gd name="adj6" fmla="val -61566"/>
            </a:avLst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Aptos" panose="020B0004020202020204" pitchFamily="34" charset="0"/>
              </a:rPr>
              <a:t>Remplacer par</a:t>
            </a:r>
          </a:p>
          <a:p>
            <a:pPr algn="ctr"/>
            <a:r>
              <a:rPr lang="fr-FR" b="1" dirty="0">
                <a:solidFill>
                  <a:schemeClr val="bg1"/>
                </a:solidFill>
                <a:latin typeface="Aptos" panose="020B0004020202020204" pitchFamily="34" charset="0"/>
              </a:rPr>
              <a:t>l’état du local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A4A145-3489-1E4F-8B30-96543DCCB10E}"/>
              </a:ext>
            </a:extLst>
          </p:cNvPr>
          <p:cNvSpPr/>
          <p:nvPr/>
        </p:nvSpPr>
        <p:spPr>
          <a:xfrm>
            <a:off x="1057274" y="5353050"/>
            <a:ext cx="4371975" cy="1169841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A01A570-C75B-82B3-513C-31914E7C1C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139" y="17355"/>
            <a:ext cx="3153464" cy="880513"/>
          </a:xfrm>
          <a:prstGeom prst="rect">
            <a:avLst/>
          </a:prstGeom>
          <a:effectLst/>
        </p:spPr>
      </p:pic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7D2F1576-28B7-30E3-5300-FA10FE84DE8D}"/>
              </a:ext>
            </a:extLst>
          </p:cNvPr>
          <p:cNvCxnSpPr/>
          <p:nvPr/>
        </p:nvCxnSpPr>
        <p:spPr>
          <a:xfrm flipH="1">
            <a:off x="5314950" y="1574800"/>
            <a:ext cx="1473200" cy="577850"/>
          </a:xfrm>
          <a:prstGeom prst="lin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458713400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4FC75479-5E99-6244-DFB1-0653068EA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D5EA7B-EF5C-3994-D449-BBCD911291DC}"/>
              </a:ext>
            </a:extLst>
          </p:cNvPr>
          <p:cNvSpPr/>
          <p:nvPr/>
        </p:nvSpPr>
        <p:spPr>
          <a:xfrm>
            <a:off x="3451225" y="2134393"/>
            <a:ext cx="5289549" cy="2589213"/>
          </a:xfrm>
          <a:custGeom>
            <a:avLst/>
            <a:gdLst>
              <a:gd name="connsiteX0" fmla="*/ 0 w 5289549"/>
              <a:gd name="connsiteY0" fmla="*/ 0 h 2589213"/>
              <a:gd name="connsiteX1" fmla="*/ 661194 w 5289549"/>
              <a:gd name="connsiteY1" fmla="*/ 0 h 2589213"/>
              <a:gd name="connsiteX2" fmla="*/ 1322387 w 5289549"/>
              <a:gd name="connsiteY2" fmla="*/ 0 h 2589213"/>
              <a:gd name="connsiteX3" fmla="*/ 1930685 w 5289549"/>
              <a:gd name="connsiteY3" fmla="*/ 0 h 2589213"/>
              <a:gd name="connsiteX4" fmla="*/ 2538984 w 5289549"/>
              <a:gd name="connsiteY4" fmla="*/ 0 h 2589213"/>
              <a:gd name="connsiteX5" fmla="*/ 3200177 w 5289549"/>
              <a:gd name="connsiteY5" fmla="*/ 0 h 2589213"/>
              <a:gd name="connsiteX6" fmla="*/ 3702684 w 5289549"/>
              <a:gd name="connsiteY6" fmla="*/ 0 h 2589213"/>
              <a:gd name="connsiteX7" fmla="*/ 4416773 w 5289549"/>
              <a:gd name="connsiteY7" fmla="*/ 0 h 2589213"/>
              <a:gd name="connsiteX8" fmla="*/ 5289549 w 5289549"/>
              <a:gd name="connsiteY8" fmla="*/ 0 h 2589213"/>
              <a:gd name="connsiteX9" fmla="*/ 5289549 w 5289549"/>
              <a:gd name="connsiteY9" fmla="*/ 595519 h 2589213"/>
              <a:gd name="connsiteX10" fmla="*/ 5289549 w 5289549"/>
              <a:gd name="connsiteY10" fmla="*/ 1268714 h 2589213"/>
              <a:gd name="connsiteX11" fmla="*/ 5289549 w 5289549"/>
              <a:gd name="connsiteY11" fmla="*/ 1941910 h 2589213"/>
              <a:gd name="connsiteX12" fmla="*/ 5289549 w 5289549"/>
              <a:gd name="connsiteY12" fmla="*/ 2589213 h 2589213"/>
              <a:gd name="connsiteX13" fmla="*/ 4628355 w 5289549"/>
              <a:gd name="connsiteY13" fmla="*/ 2589213 h 2589213"/>
              <a:gd name="connsiteX14" fmla="*/ 4072953 w 5289549"/>
              <a:gd name="connsiteY14" fmla="*/ 2589213 h 2589213"/>
              <a:gd name="connsiteX15" fmla="*/ 3305968 w 5289549"/>
              <a:gd name="connsiteY15" fmla="*/ 2589213 h 2589213"/>
              <a:gd name="connsiteX16" fmla="*/ 2538984 w 5289549"/>
              <a:gd name="connsiteY16" fmla="*/ 2589213 h 2589213"/>
              <a:gd name="connsiteX17" fmla="*/ 1877790 w 5289549"/>
              <a:gd name="connsiteY17" fmla="*/ 2589213 h 2589213"/>
              <a:gd name="connsiteX18" fmla="*/ 1375283 w 5289549"/>
              <a:gd name="connsiteY18" fmla="*/ 2589213 h 2589213"/>
              <a:gd name="connsiteX19" fmla="*/ 766985 w 5289549"/>
              <a:gd name="connsiteY19" fmla="*/ 2589213 h 2589213"/>
              <a:gd name="connsiteX20" fmla="*/ 0 w 5289549"/>
              <a:gd name="connsiteY20" fmla="*/ 2589213 h 2589213"/>
              <a:gd name="connsiteX21" fmla="*/ 0 w 5289549"/>
              <a:gd name="connsiteY21" fmla="*/ 2019586 h 2589213"/>
              <a:gd name="connsiteX22" fmla="*/ 0 w 5289549"/>
              <a:gd name="connsiteY22" fmla="*/ 1398175 h 2589213"/>
              <a:gd name="connsiteX23" fmla="*/ 0 w 5289549"/>
              <a:gd name="connsiteY23" fmla="*/ 802656 h 2589213"/>
              <a:gd name="connsiteX24" fmla="*/ 0 w 5289549"/>
              <a:gd name="connsiteY24" fmla="*/ 0 h 2589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89549" h="2589213" fill="none" extrusionOk="0">
                <a:moveTo>
                  <a:pt x="0" y="0"/>
                </a:moveTo>
                <a:cubicBezTo>
                  <a:pt x="201052" y="13627"/>
                  <a:pt x="407648" y="24611"/>
                  <a:pt x="661194" y="0"/>
                </a:cubicBezTo>
                <a:cubicBezTo>
                  <a:pt x="914740" y="-24611"/>
                  <a:pt x="1153770" y="10756"/>
                  <a:pt x="1322387" y="0"/>
                </a:cubicBezTo>
                <a:cubicBezTo>
                  <a:pt x="1491004" y="-10756"/>
                  <a:pt x="1728128" y="-22848"/>
                  <a:pt x="1930685" y="0"/>
                </a:cubicBezTo>
                <a:cubicBezTo>
                  <a:pt x="2133242" y="22848"/>
                  <a:pt x="2416062" y="18590"/>
                  <a:pt x="2538984" y="0"/>
                </a:cubicBezTo>
                <a:cubicBezTo>
                  <a:pt x="2661906" y="-18590"/>
                  <a:pt x="2921800" y="23764"/>
                  <a:pt x="3200177" y="0"/>
                </a:cubicBezTo>
                <a:cubicBezTo>
                  <a:pt x="3478554" y="-23764"/>
                  <a:pt x="3586003" y="16370"/>
                  <a:pt x="3702684" y="0"/>
                </a:cubicBezTo>
                <a:cubicBezTo>
                  <a:pt x="3819365" y="-16370"/>
                  <a:pt x="4254584" y="-5238"/>
                  <a:pt x="4416773" y="0"/>
                </a:cubicBezTo>
                <a:cubicBezTo>
                  <a:pt x="4578962" y="5238"/>
                  <a:pt x="4869065" y="-41181"/>
                  <a:pt x="5289549" y="0"/>
                </a:cubicBezTo>
                <a:cubicBezTo>
                  <a:pt x="5283230" y="241854"/>
                  <a:pt x="5295022" y="413018"/>
                  <a:pt x="5289549" y="595519"/>
                </a:cubicBezTo>
                <a:cubicBezTo>
                  <a:pt x="5284076" y="778020"/>
                  <a:pt x="5277061" y="1083448"/>
                  <a:pt x="5289549" y="1268714"/>
                </a:cubicBezTo>
                <a:cubicBezTo>
                  <a:pt x="5302037" y="1453981"/>
                  <a:pt x="5291063" y="1776108"/>
                  <a:pt x="5289549" y="1941910"/>
                </a:cubicBezTo>
                <a:cubicBezTo>
                  <a:pt x="5288035" y="2107712"/>
                  <a:pt x="5312253" y="2382055"/>
                  <a:pt x="5289549" y="2589213"/>
                </a:cubicBezTo>
                <a:cubicBezTo>
                  <a:pt x="5022879" y="2556624"/>
                  <a:pt x="4929250" y="2604905"/>
                  <a:pt x="4628355" y="2589213"/>
                </a:cubicBezTo>
                <a:cubicBezTo>
                  <a:pt x="4327460" y="2573521"/>
                  <a:pt x="4207618" y="2563574"/>
                  <a:pt x="4072953" y="2589213"/>
                </a:cubicBezTo>
                <a:cubicBezTo>
                  <a:pt x="3938288" y="2614852"/>
                  <a:pt x="3469161" y="2591658"/>
                  <a:pt x="3305968" y="2589213"/>
                </a:cubicBezTo>
                <a:cubicBezTo>
                  <a:pt x="3142775" y="2586768"/>
                  <a:pt x="2768121" y="2563959"/>
                  <a:pt x="2538984" y="2589213"/>
                </a:cubicBezTo>
                <a:cubicBezTo>
                  <a:pt x="2309847" y="2614467"/>
                  <a:pt x="2018074" y="2589501"/>
                  <a:pt x="1877790" y="2589213"/>
                </a:cubicBezTo>
                <a:cubicBezTo>
                  <a:pt x="1737506" y="2588925"/>
                  <a:pt x="1511430" y="2575653"/>
                  <a:pt x="1375283" y="2589213"/>
                </a:cubicBezTo>
                <a:cubicBezTo>
                  <a:pt x="1239136" y="2602773"/>
                  <a:pt x="917937" y="2562190"/>
                  <a:pt x="766985" y="2589213"/>
                </a:cubicBezTo>
                <a:cubicBezTo>
                  <a:pt x="616033" y="2616236"/>
                  <a:pt x="312908" y="2623358"/>
                  <a:pt x="0" y="2589213"/>
                </a:cubicBezTo>
                <a:cubicBezTo>
                  <a:pt x="9227" y="2425388"/>
                  <a:pt x="-26537" y="2276557"/>
                  <a:pt x="0" y="2019586"/>
                </a:cubicBezTo>
                <a:cubicBezTo>
                  <a:pt x="26537" y="1762615"/>
                  <a:pt x="16211" y="1567072"/>
                  <a:pt x="0" y="1398175"/>
                </a:cubicBezTo>
                <a:cubicBezTo>
                  <a:pt x="-16211" y="1229278"/>
                  <a:pt x="10125" y="1004350"/>
                  <a:pt x="0" y="802656"/>
                </a:cubicBezTo>
                <a:cubicBezTo>
                  <a:pt x="-10125" y="600962"/>
                  <a:pt x="-11422" y="186527"/>
                  <a:pt x="0" y="0"/>
                </a:cubicBezTo>
                <a:close/>
              </a:path>
              <a:path w="5289549" h="2589213" stroke="0" extrusionOk="0">
                <a:moveTo>
                  <a:pt x="0" y="0"/>
                </a:moveTo>
                <a:cubicBezTo>
                  <a:pt x="282593" y="-23794"/>
                  <a:pt x="387825" y="-16658"/>
                  <a:pt x="608298" y="0"/>
                </a:cubicBezTo>
                <a:cubicBezTo>
                  <a:pt x="828771" y="16658"/>
                  <a:pt x="1037653" y="14653"/>
                  <a:pt x="1216596" y="0"/>
                </a:cubicBezTo>
                <a:cubicBezTo>
                  <a:pt x="1395539" y="-14653"/>
                  <a:pt x="1599167" y="17225"/>
                  <a:pt x="1877790" y="0"/>
                </a:cubicBezTo>
                <a:cubicBezTo>
                  <a:pt x="2156413" y="-17225"/>
                  <a:pt x="2325741" y="-5285"/>
                  <a:pt x="2644775" y="0"/>
                </a:cubicBezTo>
                <a:cubicBezTo>
                  <a:pt x="2963809" y="5285"/>
                  <a:pt x="2905879" y="-13263"/>
                  <a:pt x="3147282" y="0"/>
                </a:cubicBezTo>
                <a:cubicBezTo>
                  <a:pt x="3388685" y="13263"/>
                  <a:pt x="3521506" y="-13193"/>
                  <a:pt x="3702684" y="0"/>
                </a:cubicBezTo>
                <a:cubicBezTo>
                  <a:pt x="3883862" y="13193"/>
                  <a:pt x="4178937" y="-5796"/>
                  <a:pt x="4416773" y="0"/>
                </a:cubicBezTo>
                <a:cubicBezTo>
                  <a:pt x="4654609" y="5796"/>
                  <a:pt x="5038886" y="2800"/>
                  <a:pt x="5289549" y="0"/>
                </a:cubicBezTo>
                <a:cubicBezTo>
                  <a:pt x="5315334" y="218591"/>
                  <a:pt x="5272340" y="322529"/>
                  <a:pt x="5289549" y="569627"/>
                </a:cubicBezTo>
                <a:cubicBezTo>
                  <a:pt x="5306758" y="816725"/>
                  <a:pt x="5276506" y="1029566"/>
                  <a:pt x="5289549" y="1191038"/>
                </a:cubicBezTo>
                <a:cubicBezTo>
                  <a:pt x="5302592" y="1352510"/>
                  <a:pt x="5307806" y="1554054"/>
                  <a:pt x="5289549" y="1838341"/>
                </a:cubicBezTo>
                <a:cubicBezTo>
                  <a:pt x="5271292" y="2122628"/>
                  <a:pt x="5285456" y="2351085"/>
                  <a:pt x="5289549" y="2589213"/>
                </a:cubicBezTo>
                <a:cubicBezTo>
                  <a:pt x="5105988" y="2619981"/>
                  <a:pt x="4813592" y="2580423"/>
                  <a:pt x="4628355" y="2589213"/>
                </a:cubicBezTo>
                <a:cubicBezTo>
                  <a:pt x="4443118" y="2598003"/>
                  <a:pt x="4202404" y="2608755"/>
                  <a:pt x="4020057" y="2589213"/>
                </a:cubicBezTo>
                <a:cubicBezTo>
                  <a:pt x="3837710" y="2569671"/>
                  <a:pt x="3549756" y="2581767"/>
                  <a:pt x="3411759" y="2589213"/>
                </a:cubicBezTo>
                <a:cubicBezTo>
                  <a:pt x="3273762" y="2596659"/>
                  <a:pt x="2989783" y="2566159"/>
                  <a:pt x="2750565" y="2589213"/>
                </a:cubicBezTo>
                <a:cubicBezTo>
                  <a:pt x="2511347" y="2612267"/>
                  <a:pt x="2379939" y="2578559"/>
                  <a:pt x="2195163" y="2589213"/>
                </a:cubicBezTo>
                <a:cubicBezTo>
                  <a:pt x="2010387" y="2599867"/>
                  <a:pt x="1776382" y="2571460"/>
                  <a:pt x="1586865" y="2589213"/>
                </a:cubicBezTo>
                <a:cubicBezTo>
                  <a:pt x="1397348" y="2606966"/>
                  <a:pt x="1051218" y="2608757"/>
                  <a:pt x="819880" y="2589213"/>
                </a:cubicBezTo>
                <a:cubicBezTo>
                  <a:pt x="588542" y="2569669"/>
                  <a:pt x="229649" y="2597266"/>
                  <a:pt x="0" y="2589213"/>
                </a:cubicBezTo>
                <a:cubicBezTo>
                  <a:pt x="3989" y="2355759"/>
                  <a:pt x="1472" y="2175473"/>
                  <a:pt x="0" y="1890125"/>
                </a:cubicBezTo>
                <a:cubicBezTo>
                  <a:pt x="-1472" y="1604777"/>
                  <a:pt x="21234" y="1491656"/>
                  <a:pt x="0" y="1216930"/>
                </a:cubicBezTo>
                <a:cubicBezTo>
                  <a:pt x="-21234" y="942205"/>
                  <a:pt x="52297" y="459074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982273671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u="sng" dirty="0">
                <a:solidFill>
                  <a:schemeClr val="tx1"/>
                </a:solidFill>
              </a:rPr>
              <a:t>Possibilité de rajouter :</a:t>
            </a:r>
          </a:p>
          <a:p>
            <a:pPr algn="ctr"/>
            <a:endParaRPr lang="fr-F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Une section photos (quid du stockage ?)</a:t>
            </a: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Une section avec le règlement / mentions légales</a:t>
            </a: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Une section avec les projets CVEC ?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8D25E59-6277-4FF7-BCCE-104E3289D6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139" y="17355"/>
            <a:ext cx="3153464" cy="88051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8635650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172</Words>
  <Application>Microsoft Office PowerPoint</Application>
  <PresentationFormat>Grand écran</PresentationFormat>
  <Paragraphs>42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 Atmospheric</vt:lpstr>
      <vt:lpstr>Aptos</vt:lpstr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Jeremy Latour</dc:creator>
  <cp:lastModifiedBy>Jeremy Latour</cp:lastModifiedBy>
  <cp:revision>4</cp:revision>
  <dcterms:created xsi:type="dcterms:W3CDTF">2024-08-10T00:39:59Z</dcterms:created>
  <dcterms:modified xsi:type="dcterms:W3CDTF">2024-08-19T15:32:49Z</dcterms:modified>
</cp:coreProperties>
</file>

<file path=docProps/thumbnail.jpeg>
</file>